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82" r:id="rId2"/>
    <p:sldId id="336" r:id="rId3"/>
    <p:sldId id="337" r:id="rId4"/>
    <p:sldId id="363" r:id="rId5"/>
    <p:sldId id="364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3"/>
    <p:restoredTop sz="96469"/>
  </p:normalViewPr>
  <p:slideViewPr>
    <p:cSldViewPr snapToGrid="0" snapToObjects="1">
      <p:cViewPr>
        <p:scale>
          <a:sx n="65" d="100"/>
          <a:sy n="65" d="100"/>
        </p:scale>
        <p:origin x="600" y="20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3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5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A7665-741A-764B-BEA0-A23ADE85EA7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2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51714"/>
            <a:ext cx="679880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Oct  25, 2018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80" y="3617843"/>
            <a:ext cx="4467765" cy="2747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5" y="561114"/>
            <a:ext cx="5969000" cy="99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5139" y="2723744"/>
            <a:ext cx="8677073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pple LiSung" charset="0"/>
                <a:ea typeface="Apple LiSung" charset="0"/>
                <a:cs typeface="Apple LiSung" charset="0"/>
              </a:rPr>
              <a:t>Incompressible </a:t>
            </a:r>
            <a:r>
              <a:rPr lang="en-US" sz="3600" dirty="0" err="1" smtClean="0">
                <a:latin typeface="Apple LiSung" charset="0"/>
                <a:ea typeface="Apple LiSung" charset="0"/>
                <a:cs typeface="Apple LiSung" charset="0"/>
              </a:rPr>
              <a:t>Navier</a:t>
            </a:r>
            <a:r>
              <a:rPr lang="en-US" sz="3600" dirty="0" smtClean="0">
                <a:latin typeface="Apple LiSung" charset="0"/>
                <a:ea typeface="Apple LiSung" charset="0"/>
                <a:cs typeface="Apple LiSung" charset="0"/>
              </a:rPr>
              <a:t>-Stokes</a:t>
            </a:r>
          </a:p>
          <a:p>
            <a:pPr algn="ctr"/>
            <a:r>
              <a:rPr lang="en-US" sz="3600" dirty="0">
                <a:latin typeface="Apple LiSung" charset="0"/>
                <a:ea typeface="Apple LiSung" charset="0"/>
                <a:cs typeface="Apple LiSung" charset="0"/>
              </a:rPr>
              <a:t>w</a:t>
            </a:r>
            <a:r>
              <a:rPr lang="en-US" sz="3600" dirty="0" smtClean="0">
                <a:latin typeface="Apple LiSung" charset="0"/>
                <a:ea typeface="Apple LiSung" charset="0"/>
                <a:cs typeface="Apple LiSung" charset="0"/>
              </a:rPr>
              <a:t>ith </a:t>
            </a:r>
            <a:r>
              <a:rPr lang="en-US" sz="3600" dirty="0" smtClean="0">
                <a:latin typeface="Apple LiSung" charset="0"/>
                <a:ea typeface="Apple LiSung" charset="0"/>
                <a:cs typeface="Apple LiSung" charset="0"/>
              </a:rPr>
              <a:t>Finite element</a:t>
            </a:r>
          </a:p>
        </p:txBody>
      </p:sp>
    </p:spTree>
    <p:extLst>
      <p:ext uri="{BB962C8B-B14F-4D97-AF65-F5344CB8AC3E}">
        <p14:creationId xmlns:p14="http://schemas.microsoft.com/office/powerpoint/2010/main" val="1593838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582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2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10640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2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0"/>
            <a:ext cx="9017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5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3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0905" y="3041374"/>
            <a:ext cx="2458494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smtClean="0">
                <a:latin typeface="American Typewriter" charset="0"/>
                <a:ea typeface="American Typewriter" charset="0"/>
                <a:cs typeface="American Typewriter" charset="0"/>
              </a:rPr>
              <a:t>Let’s start</a:t>
            </a:r>
            <a:endParaRPr lang="en-US" sz="3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13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61" y="0"/>
            <a:ext cx="8890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8960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058400" cy="681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669628" y="515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6" y="378373"/>
            <a:ext cx="10058400" cy="60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9" y="0"/>
            <a:ext cx="10058400" cy="66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51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70" y="0"/>
            <a:ext cx="9546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0"/>
            <a:ext cx="9558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0"/>
            <a:ext cx="10316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32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wrap="none" rtlCol="0">
        <a:spAutoFit/>
      </a:bodyPr>
      <a:lstStyle>
        <a:defPPr>
          <a:defRPr sz="2000" dirty="0" smtClean="0">
            <a:latin typeface="American Typewriter" charset="0"/>
            <a:ea typeface="American Typewriter" charset="0"/>
            <a:cs typeface="American Typewriter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4640</TotalTime>
  <Words>11</Words>
  <Application>Microsoft Macintosh PowerPoint</Application>
  <PresentationFormat>Widescreen</PresentationFormat>
  <Paragraphs>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American Typewriter</vt:lpstr>
      <vt:lpstr>Apple LiSung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88</cp:revision>
  <cp:lastPrinted>2018-10-03T19:58:37Z</cp:lastPrinted>
  <dcterms:created xsi:type="dcterms:W3CDTF">2018-06-23T17:34:58Z</dcterms:created>
  <dcterms:modified xsi:type="dcterms:W3CDTF">2018-10-03T19:58:41Z</dcterms:modified>
</cp:coreProperties>
</file>